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3"/>
  </p:sldMasterIdLst>
  <p:handoutMasterIdLst>
    <p:handoutMasterId r:id="rId11"/>
  </p:handoutMasterIdLst>
  <p:sldIdLst>
    <p:sldId id="256" r:id="rId4"/>
    <p:sldId id="257" r:id="rId5"/>
    <p:sldId id="258" r:id="rId6"/>
    <p:sldId id="259" r:id="rId7"/>
    <p:sldId id="268" r:id="rId8"/>
    <p:sldId id="270" r:id="rId9"/>
    <p:sldId id="271" r:id="rId10"/>
  </p:sldIdLst>
  <p:sldSz cx="18288000" cy="10287000"/>
  <p:notesSz cx="6858000" cy="9144000"/>
  <p:embeddedFontLst>
    <p:embeddedFont>
      <p:font typeface="Garnett 1" panose="020B0604020202020204" charset="0"/>
      <p:regular r:id="rId12"/>
    </p:embeddedFont>
    <p:embeddedFont>
      <p:font typeface="Garnett 2" panose="020B0604020202020204" charset="0"/>
      <p:regular r:id="rId13"/>
    </p:embeddedFont>
    <p:embeddedFont>
      <p:font typeface="Garnett 3" panose="020B0604020202020204" charset="0"/>
      <p:regular r:id="rId14"/>
    </p:embeddedFont>
    <p:embeddedFont>
      <p:font typeface="Montserrat Bold" panose="020B0604020202020204" charset="0"/>
      <p:regular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4A75A-FDAF-4BC6-81BF-54ABBAFE2FBD}" v="30" dt="2024-10-28T23:01:38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74" d="100"/>
          <a:sy n="74" d="100"/>
        </p:scale>
        <p:origin x="46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35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6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9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0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22.png"/><Relationship Id="rId21" Type="http://schemas.openxmlformats.org/officeDocument/2006/relationships/image" Target="../media/image11.png"/><Relationship Id="rId7" Type="http://schemas.openxmlformats.org/officeDocument/2006/relationships/image" Target="../media/image26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21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24" Type="http://schemas.openxmlformats.org/officeDocument/2006/relationships/image" Target="../media/image14.svg"/><Relationship Id="rId5" Type="http://schemas.openxmlformats.org/officeDocument/2006/relationships/image" Target="../media/image24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29.png"/><Relationship Id="rId19" Type="http://schemas.openxmlformats.org/officeDocument/2006/relationships/image" Target="../media/image9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3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png"/><Relationship Id="rId4" Type="http://schemas.openxmlformats.org/officeDocument/2006/relationships/image" Target="../media/image10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27BB-9151-61C9-E3AC-62AB913C04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r>
              <a:rPr lang="en-US" dirty="0" err="1"/>
              <a:t>titffffffle</a:t>
            </a:r>
            <a:r>
              <a:rPr lang="en-US" dirty="0"/>
              <a:t> style</a:t>
            </a:r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27D0C-233F-6402-15CA-C06C485A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2024-10-28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2DC40-E4C7-AE91-31BC-4AB4ABC9A4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892650E1-19C9-8D40-BC65-20535281F23B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F67A65E9-2E85-8976-9D4C-117CD2B3B4E3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97AE4304-5D30-7FCD-9CF3-1DC4C7E4DEE1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EDF4FCA3-1F30-62C6-D77D-1B1C56374423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EB62B1ED-2D35-2D66-7A58-E5CA3496AB7A}"/>
              </a:ext>
            </a:extLst>
          </p:cNvPr>
          <p:cNvGrpSpPr/>
          <p:nvPr userDrawn="1"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5C375D9-C55B-E563-2E36-D88E6C71C0D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087988A1-8A09-AEEF-6403-75B5E55465D0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B848F6D4-3ED5-2E2E-D373-7CD2D4F10A68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5F8095-4D58-2CDC-DDBC-DBDA1ED3D925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1">
            <a:extLst>
              <a:ext uri="{FF2B5EF4-FFF2-40B4-BE49-F238E27FC236}">
                <a16:creationId xmlns:a16="http://schemas.microsoft.com/office/drawing/2014/main" id="{C1536AAA-C1A1-08F7-BF6B-3FDA6188CB6F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2">
            <a:extLst>
              <a:ext uri="{FF2B5EF4-FFF2-40B4-BE49-F238E27FC236}">
                <a16:creationId xmlns:a16="http://schemas.microsoft.com/office/drawing/2014/main" id="{D2735AF1-31CD-F329-994A-AB093E039DE6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6AE71EB-09B0-1BAF-1B76-6D45894540A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2AD1E24-5F24-9918-4DA3-BEE50EBDCB89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59DDB36-B1E6-B428-6D38-411E994466AC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1176FDDE-BA00-AC6E-7474-957DC2CEB9E4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BB98F873-1A8D-B5C3-A687-456DFB62D659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B2B5587-53DC-F68F-E967-AA6C2FA768F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0941F0E-905B-C302-C7BB-36B21F0357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AB1E7882-566E-74E8-0358-BF20140FD327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0D68ECD0-C30A-9DFB-30BC-1DD88EA0C80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5FB18DC8-B8C6-2F1F-DB2A-4149193D2CF5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6" name="Group 23">
            <a:extLst>
              <a:ext uri="{FF2B5EF4-FFF2-40B4-BE49-F238E27FC236}">
                <a16:creationId xmlns:a16="http://schemas.microsoft.com/office/drawing/2014/main" id="{6139964D-6B01-4FA2-BA9F-6C9DEF395B53}"/>
              </a:ext>
            </a:extLst>
          </p:cNvPr>
          <p:cNvGrpSpPr/>
          <p:nvPr userDrawn="1"/>
        </p:nvGrpSpPr>
        <p:grpSpPr>
          <a:xfrm>
            <a:off x="7798031" y="6366552"/>
            <a:ext cx="6872490" cy="1962807"/>
            <a:chOff x="0" y="66675"/>
            <a:chExt cx="9163320" cy="2617076"/>
          </a:xfrm>
        </p:grpSpPr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73115E89-F8A4-7EBC-75AD-4C7BB6F3F5D5}"/>
                </a:ext>
              </a:extLst>
            </p:cNvPr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9" name="AutoShape 26">
              <a:extLst>
                <a:ext uri="{FF2B5EF4-FFF2-40B4-BE49-F238E27FC236}">
                  <a16:creationId xmlns:a16="http://schemas.microsoft.com/office/drawing/2014/main" id="{B775E823-CBD2-0A8E-D174-D88471A8354F}"/>
                </a:ext>
              </a:extLst>
            </p:cNvPr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0" name="Group 27">
            <a:extLst>
              <a:ext uri="{FF2B5EF4-FFF2-40B4-BE49-F238E27FC236}">
                <a16:creationId xmlns:a16="http://schemas.microsoft.com/office/drawing/2014/main" id="{7E09019D-38CA-D1D1-02E9-FB4C4E8A4A92}"/>
              </a:ext>
            </a:extLst>
          </p:cNvPr>
          <p:cNvGrpSpPr/>
          <p:nvPr userDrawn="1"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B4785176-5FD1-F017-9CCA-64D60AD95821}"/>
                </a:ext>
              </a:extLst>
            </p:cNvPr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8B079CE8-E209-C03C-4DD3-D87A7181F4D6}"/>
                </a:ext>
              </a:extLst>
            </p:cNvPr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  <p:sp>
        <p:nvSpPr>
          <p:cNvPr id="34" name="Date">
            <a:extLst>
              <a:ext uri="{FF2B5EF4-FFF2-40B4-BE49-F238E27FC236}">
                <a16:creationId xmlns:a16="http://schemas.microsoft.com/office/drawing/2014/main" id="{3F4378A1-518B-B64E-B4BB-582B20DD2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77501" y="6597121"/>
            <a:ext cx="3528635" cy="1579562"/>
          </a:xfrm>
        </p:spPr>
        <p:txBody>
          <a:bodyPr>
            <a:normAutofit/>
          </a:bodyPr>
          <a:lstStyle>
            <a:lvl1pPr marL="0" indent="0">
              <a:buNone/>
              <a:defRPr sz="5160"/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772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6821" y="3199284"/>
            <a:ext cx="10012076" cy="4436710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39290" y="7663809"/>
            <a:ext cx="3669607" cy="1123950"/>
          </a:xfrm>
        </p:spPr>
        <p:txBody>
          <a:bodyPr>
            <a:normAutofit/>
          </a:bodyPr>
          <a:lstStyle>
            <a:lvl1pPr marL="0" indent="0">
              <a:buNone/>
              <a:defRPr sz="2480"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of Vis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3A60D2B8-6AAC-2AC3-87BF-8B603EECC42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201C0B4-AA96-D0DF-3001-E214B37F77B7}"/>
              </a:ext>
            </a:extLst>
          </p:cNvPr>
          <p:cNvGrpSpPr/>
          <p:nvPr userDrawn="1"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0CB94C04-869C-51BE-1A87-C8FE471565EB}"/>
                </a:ext>
              </a:extLst>
            </p:cNvPr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ECF0CBE4-1083-FF05-8879-F6DF3F25337C}"/>
                </a:ext>
              </a:extLst>
            </p:cNvPr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298E0B2-3708-9034-8F42-13CC5DB39CE8}"/>
              </a:ext>
            </a:extLst>
          </p:cNvPr>
          <p:cNvGrpSpPr/>
          <p:nvPr userDrawn="1"/>
        </p:nvGrpSpPr>
        <p:grpSpPr>
          <a:xfrm>
            <a:off x="6604013" y="4812815"/>
            <a:ext cx="11573819" cy="6832027"/>
            <a:chOff x="0" y="0"/>
            <a:chExt cx="1494336" cy="882107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CDF5009-74B8-F833-3685-C0598063AAFB}"/>
                </a:ext>
              </a:extLst>
            </p:cNvPr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03F7EC9E-46D5-FDD7-DDA6-B0B996428F38}"/>
                </a:ext>
              </a:extLst>
            </p:cNvPr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8D7BDCA3-18FB-9CEE-1E56-355281037FA0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A9F8D67B-9C86-8D15-929F-69F074A383F8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2">
            <a:extLst>
              <a:ext uri="{FF2B5EF4-FFF2-40B4-BE49-F238E27FC236}">
                <a16:creationId xmlns:a16="http://schemas.microsoft.com/office/drawing/2014/main" id="{FB8B8537-6DAE-92AB-1ADD-ABBC89B50659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49B500EA-4B42-3088-5D86-E6C4AC0DF6FB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0967356-CC6C-C7BE-7C50-2D9DF0837D62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10CD712-C42C-F0D9-F149-98EF3ADE1BE4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D1524D4-CC9F-296D-B2AA-25EC3DF2DA67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D805A919-63D5-3F1B-BEDE-7BF54D3CD4B2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FCFAF284-5DA2-6FB6-D048-2F733025B6F7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B81CB60-84C6-27DF-DEDC-6AFD34FBDB8B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C01DD29-6AFC-C2E6-FC4C-76196561F643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813A8F63-EBFB-53D7-E556-A7A3C82932D5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5E245ED0-17B0-324A-5C9A-A85672D66387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5DFA4993-AD52-28F0-CB45-4B4DEED83A4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AutoShape 25">
            <a:extLst>
              <a:ext uri="{FF2B5EF4-FFF2-40B4-BE49-F238E27FC236}">
                <a16:creationId xmlns:a16="http://schemas.microsoft.com/office/drawing/2014/main" id="{90B52100-7465-4635-C959-88410A6085AC}"/>
              </a:ext>
            </a:extLst>
          </p:cNvPr>
          <p:cNvSpPr/>
          <p:nvPr userDrawn="1"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31" name="Text1">
            <a:extLst>
              <a:ext uri="{FF2B5EF4-FFF2-40B4-BE49-F238E27FC236}">
                <a16:creationId xmlns:a16="http://schemas.microsoft.com/office/drawing/2014/main" id="{604B37AA-7DF4-09AF-75B3-250D1B5C7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>
            <a:normAutofit/>
          </a:bodyPr>
          <a:lstStyle>
            <a:lvl1pPr marL="0" indent="0">
              <a:buNone/>
              <a:defRPr sz="38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3" name="Text2">
            <a:extLst>
              <a:ext uri="{FF2B5EF4-FFF2-40B4-BE49-F238E27FC236}">
                <a16:creationId xmlns:a16="http://schemas.microsoft.com/office/drawing/2014/main" id="{FEEC2F9A-5BCE-FFE8-56FF-B5E9844C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>
            <a:normAutofit/>
          </a:bodyPr>
          <a:lstStyle>
            <a:lvl1pPr marL="0" indent="0" algn="ctr">
              <a:buNone/>
              <a:defRPr sz="4170"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 2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76E115E9-1DEA-DDF5-1DF6-523C4692BD8F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5DE59D65-7267-691F-3DA8-5177469802A3}"/>
              </a:ext>
            </a:extLst>
          </p:cNvPr>
          <p:cNvGrpSpPr/>
          <p:nvPr userDrawn="1"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14345DF0-13BD-440A-2037-C39186879EE4}"/>
                </a:ext>
              </a:extLst>
            </p:cNvPr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9A78EFCC-6375-268B-1559-C45F9C99746F}"/>
                </a:ext>
              </a:extLst>
            </p:cNvPr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1E9DF072-CD51-89D7-A52A-D85D478404B1}"/>
              </a:ext>
            </a:extLst>
          </p:cNvPr>
          <p:cNvGrpSpPr/>
          <p:nvPr userDrawn="1"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A434262-3341-B8D2-BB2C-37753609E399}"/>
                </a:ext>
              </a:extLst>
            </p:cNvPr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E72BDFB-8B62-2BBB-8E35-B1AFA3A4097F}"/>
                </a:ext>
              </a:extLst>
            </p:cNvPr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7" name="Group 14">
            <a:extLst>
              <a:ext uri="{FF2B5EF4-FFF2-40B4-BE49-F238E27FC236}">
                <a16:creationId xmlns:a16="http://schemas.microsoft.com/office/drawing/2014/main" id="{27B0BB7F-8BB5-230E-0958-4BC97585E0C1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881943BF-1FA7-3D99-C723-7E3630CAAFE6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6">
            <a:extLst>
              <a:ext uri="{FF2B5EF4-FFF2-40B4-BE49-F238E27FC236}">
                <a16:creationId xmlns:a16="http://schemas.microsoft.com/office/drawing/2014/main" id="{E414E0E2-A310-D74C-48E3-5909FA9E620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40A7D47-A097-0FC7-33B4-980FB416520C}"/>
              </a:ext>
            </a:extLst>
          </p:cNvPr>
          <p:cNvGrpSpPr/>
          <p:nvPr userDrawn="1"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048F9E18-155C-B124-0627-7F98666249B9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0947E19-A05B-23CD-C0ED-3695522B466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720D5B1-E059-23AE-B7FB-8CD02313CBB9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1">
              <a:extLst>
                <a:ext uri="{FF2B5EF4-FFF2-40B4-BE49-F238E27FC236}">
                  <a16:creationId xmlns:a16="http://schemas.microsoft.com/office/drawing/2014/main" id="{853DCAC2-10CD-4160-1C1E-78B21CF58C9A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2">
            <a:extLst>
              <a:ext uri="{FF2B5EF4-FFF2-40B4-BE49-F238E27FC236}">
                <a16:creationId xmlns:a16="http://schemas.microsoft.com/office/drawing/2014/main" id="{22E4A8C5-5E11-2A2E-98F5-D42ADD805B08}"/>
              </a:ext>
            </a:extLst>
          </p:cNvPr>
          <p:cNvGrpSpPr/>
          <p:nvPr userDrawn="1"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DD17DDCB-EA5E-D535-4F49-19010A505EA7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3A9A46BB-6B07-F7ED-AABB-46D2D59557AF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37B325FB-8C65-8290-D236-06EA0B30A1DC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1E99DED5-F10F-6128-2315-B5635E462C8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A886B34-B694-EEC0-6373-7B0E86058DBD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D942716-950F-C643-356B-3B2393836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3050" y="2071857"/>
            <a:ext cx="4891088" cy="1873250"/>
          </a:xfrm>
        </p:spPr>
        <p:txBody>
          <a:bodyPr>
            <a:normAutofit/>
          </a:bodyPr>
          <a:lstStyle>
            <a:lvl1pPr marL="0" indent="0">
              <a:buNone/>
              <a:defRPr sz="31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6ABD70C-31F7-99FA-A510-4EBF104934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18851" y="1725783"/>
            <a:ext cx="10539413" cy="8196262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609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hni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6791C8EA-FE2B-FD8A-CED6-C85C9A40D1E2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2DD2CCF-8E6E-1CCA-FE10-06A268452197}"/>
              </a:ext>
            </a:extLst>
          </p:cNvPr>
          <p:cNvGrpSpPr/>
          <p:nvPr userDrawn="1"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748F0E0-1867-6C73-7357-61A1B0A82491}"/>
                </a:ext>
              </a:extLst>
            </p:cNvPr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24D3D93D-E879-C608-4F62-ED07A909A5BE}"/>
                </a:ext>
              </a:extLst>
            </p:cNvPr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FA69A37D-5F3E-9C57-B499-90891046EB99}"/>
              </a:ext>
            </a:extLst>
          </p:cNvPr>
          <p:cNvGrpSpPr/>
          <p:nvPr userDrawn="1"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6A867A99-849A-3BDE-8A34-3F3E8C845B93}"/>
                </a:ext>
              </a:extLst>
            </p:cNvPr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CE9D4FD-15D4-7455-CA2D-6DF337FF4915}"/>
                </a:ext>
              </a:extLst>
            </p:cNvPr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3" name="Group 10">
            <a:extLst>
              <a:ext uri="{FF2B5EF4-FFF2-40B4-BE49-F238E27FC236}">
                <a16:creationId xmlns:a16="http://schemas.microsoft.com/office/drawing/2014/main" id="{D043B426-7469-FA80-18EA-3384D46E5199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AF7DA2D-6A65-CFFB-A961-82F092AE2361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12">
            <a:extLst>
              <a:ext uri="{FF2B5EF4-FFF2-40B4-BE49-F238E27FC236}">
                <a16:creationId xmlns:a16="http://schemas.microsoft.com/office/drawing/2014/main" id="{58055B07-E14D-94EF-0575-CCF9A860CEE7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1FFFBFE2-142C-30FA-8F50-3344DF0D66CC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192138BF-1538-0896-00A2-546F54FDDD17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C659143-3A23-70A8-9EAF-E7B13159C747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EBDC81D8-1FCC-8D8B-3985-B295AEBEB2B2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4011AA08-4622-4844-1281-673AD7A32988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0EE5A81D-302B-96D4-7C60-E02F4DDED02F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28E005F-A2F3-9B75-C3AE-2077FB4FA82E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1173AC7-3CEF-AEE8-B612-C1058BA58865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A18B26FE-4E4E-DE8F-B70B-7B7BA69EDEE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879CCD5-03FE-99E4-AA71-1A7EFD5672D4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B65DA7AC-4A36-8D8D-6DC8-31040F3EDBCA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title">
            <a:extLst>
              <a:ext uri="{FF2B5EF4-FFF2-40B4-BE49-F238E27FC236}">
                <a16:creationId xmlns:a16="http://schemas.microsoft.com/office/drawing/2014/main" id="{9BC2A269-0435-EDD3-D989-20F185786B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42862" y="1914169"/>
            <a:ext cx="3775936" cy="2236118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1" name="Picture">
            <a:extLst>
              <a:ext uri="{FF2B5EF4-FFF2-40B4-BE49-F238E27FC236}">
                <a16:creationId xmlns:a16="http://schemas.microsoft.com/office/drawing/2014/main" id="{08031BE0-6A93-4282-B8A4-4DA3DC9E04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04772" y="2080079"/>
            <a:ext cx="8653462" cy="6528313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015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D12F9A98-B336-D5D2-9CE3-E672EE021AA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385A4A9F-E30F-A7D8-DA0F-86F1A6BF7F47}"/>
              </a:ext>
            </a:extLst>
          </p:cNvPr>
          <p:cNvGrpSpPr/>
          <p:nvPr userDrawn="1"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19670BF-7C8B-B317-FE2E-D6CE1F6C20BD}"/>
                </a:ext>
              </a:extLst>
            </p:cNvPr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4D87C282-BE1C-7DAF-EB8B-8B5BB5F48A8D}"/>
                </a:ext>
              </a:extLst>
            </p:cNvPr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6">
            <a:extLst>
              <a:ext uri="{FF2B5EF4-FFF2-40B4-BE49-F238E27FC236}">
                <a16:creationId xmlns:a16="http://schemas.microsoft.com/office/drawing/2014/main" id="{9287D4EE-2F34-E772-70E3-49DB526B791D}"/>
              </a:ext>
            </a:extLst>
          </p:cNvPr>
          <p:cNvGrpSpPr/>
          <p:nvPr userDrawn="1"/>
        </p:nvGrpSpPr>
        <p:grpSpPr>
          <a:xfrm>
            <a:off x="6529835" y="2623220"/>
            <a:ext cx="11573819" cy="9018613"/>
            <a:chOff x="0" y="0"/>
            <a:chExt cx="1494336" cy="1164425"/>
          </a:xfrm>
        </p:grpSpPr>
        <p:sp>
          <p:nvSpPr>
            <p:cNvPr id="10" name="title">
              <a:extLst>
                <a:ext uri="{FF2B5EF4-FFF2-40B4-BE49-F238E27FC236}">
                  <a16:creationId xmlns:a16="http://schemas.microsoft.com/office/drawing/2014/main" id="{DB01280A-0446-11C5-8CE8-474419F87BAD}"/>
                </a:ext>
              </a:extLst>
            </p:cNvPr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41A7039D-08D1-31F0-AC6D-12DBD6FE73DE}"/>
                </a:ext>
              </a:extLst>
            </p:cNvPr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1EEA3708-0863-97DE-CF51-D592DBC74321}"/>
              </a:ext>
            </a:extLst>
          </p:cNvPr>
          <p:cNvGrpSpPr/>
          <p:nvPr userDrawn="1"/>
        </p:nvGrpSpPr>
        <p:grpSpPr>
          <a:xfrm>
            <a:off x="11830574" y="3368124"/>
            <a:ext cx="887485" cy="4711912"/>
            <a:chOff x="0" y="0"/>
            <a:chExt cx="1183313" cy="6282550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E0FCE03-DD30-4521-7380-8381C695396B}"/>
                </a:ext>
              </a:extLst>
            </p:cNvPr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E37E945-6BF3-37F3-6014-AAA1636727FB}"/>
                </a:ext>
              </a:extLst>
            </p:cNvPr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17BCF72-D558-BCBF-C0E1-0136EFCE92B0}"/>
                </a:ext>
              </a:extLst>
            </p:cNvPr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DA8BFA5B-DFB5-A537-3237-8292F9BA71B6}"/>
                </a:ext>
              </a:extLst>
            </p:cNvPr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A1C4674-797E-BEE4-3648-B7E7044670B0}"/>
                </a:ext>
              </a:extLst>
            </p:cNvPr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7FAC28B-64CE-B53C-555A-252DAD65C363}"/>
                </a:ext>
              </a:extLst>
            </p:cNvPr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0" name="Group 17">
            <a:extLst>
              <a:ext uri="{FF2B5EF4-FFF2-40B4-BE49-F238E27FC236}">
                <a16:creationId xmlns:a16="http://schemas.microsoft.com/office/drawing/2014/main" id="{296EA780-F43A-CF75-3E1E-CE4FF86449B4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9C0484F-1AA1-2AEF-FF63-735896C5F41E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2" name="Freeform 19">
            <a:extLst>
              <a:ext uri="{FF2B5EF4-FFF2-40B4-BE49-F238E27FC236}">
                <a16:creationId xmlns:a16="http://schemas.microsoft.com/office/drawing/2014/main" id="{0280E886-8FD8-622E-3400-A09909BE4924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F27A3DE0-3949-8988-E039-91D508F22371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447F75D-7B41-16DC-C1CF-DC1555D75946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EC2E38E-66FC-FE04-F2E6-5C98702F3A6E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45F66CC-78AA-2CD1-80AD-5D14E3B796B1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21946766-C5E8-CB7B-C0DA-7170A41FCA31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758E9FF0-A84B-0067-85C9-A07FB3090FE5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2BCE466-D552-E8D0-2B6B-A722AF9BEEA2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5EA7DE65-EF51-3450-DFD0-80B5B1FDC1BB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19258FC-702A-9B70-D48D-3460A7626D82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4DB31A50-7A56-E922-C599-2152503EC6A9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8EA85DA-1118-FB1A-3753-E7D8BC06B73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text4">
            <a:extLst>
              <a:ext uri="{FF2B5EF4-FFF2-40B4-BE49-F238E27FC236}">
                <a16:creationId xmlns:a16="http://schemas.microsoft.com/office/drawing/2014/main" id="{4E7A1BFF-4B8B-B209-9469-FEC2346A18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18059" y="5872047"/>
            <a:ext cx="5160962" cy="61382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67BB4EC-4634-C4A8-7524-5ECFC6F67C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>
            <a:normAutofit/>
          </a:bodyPr>
          <a:lstStyle>
            <a:lvl1pPr marL="0" indent="0">
              <a:buNone/>
              <a:defRPr sz="3650">
                <a:solidFill>
                  <a:srgbClr val="FF8355"/>
                </a:solidFill>
                <a:latin typeface="Garnett 2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2" name="text2">
            <a:extLst>
              <a:ext uri="{FF2B5EF4-FFF2-40B4-BE49-F238E27FC236}">
                <a16:creationId xmlns:a16="http://schemas.microsoft.com/office/drawing/2014/main" id="{F5682AAA-2D68-A770-3231-CAE40AA870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18059" y="4208090"/>
            <a:ext cx="5160962" cy="61382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" name="text3">
            <a:extLst>
              <a:ext uri="{FF2B5EF4-FFF2-40B4-BE49-F238E27FC236}">
                <a16:creationId xmlns:a16="http://schemas.microsoft.com/office/drawing/2014/main" id="{236B197A-19E5-5F04-7502-D1519E8CDA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07584" y="5032229"/>
            <a:ext cx="5160962" cy="61382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4" name="text1">
            <a:extLst>
              <a:ext uri="{FF2B5EF4-FFF2-40B4-BE49-F238E27FC236}">
                <a16:creationId xmlns:a16="http://schemas.microsoft.com/office/drawing/2014/main" id="{B178308A-C094-5DC1-D66A-A53C2462D3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07584" y="3426172"/>
            <a:ext cx="5160962" cy="61382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8" name="text5">
            <a:extLst>
              <a:ext uri="{FF2B5EF4-FFF2-40B4-BE49-F238E27FC236}">
                <a16:creationId xmlns:a16="http://schemas.microsoft.com/office/drawing/2014/main" id="{CB3E4C2F-38F4-02A0-D048-5679A10628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42309" y="6696186"/>
            <a:ext cx="5160962" cy="61382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4" name="text6">
            <a:extLst>
              <a:ext uri="{FF2B5EF4-FFF2-40B4-BE49-F238E27FC236}">
                <a16:creationId xmlns:a16="http://schemas.microsoft.com/office/drawing/2014/main" id="{A7EB3380-D7C4-1644-B7F3-F275121AFE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42309" y="7479593"/>
            <a:ext cx="5160962" cy="61382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35" name="text7">
            <a:extLst>
              <a:ext uri="{FF2B5EF4-FFF2-40B4-BE49-F238E27FC236}">
                <a16:creationId xmlns:a16="http://schemas.microsoft.com/office/drawing/2014/main" id="{D5329DE3-F949-E345-A02F-4C04D04A71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742309" y="8279327"/>
            <a:ext cx="5160962" cy="61382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716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2969486" cy="8871757"/>
            <a:chOff x="0" y="0"/>
            <a:chExt cx="17292648" cy="118290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latin typeface="Garnett 3" panose="020B0604020202020204" charset="0"/>
              </a:defRPr>
            </a:lvl1pPr>
            <a:lvl2pPr>
              <a:defRPr sz="2200">
                <a:latin typeface="Garnett 3" panose="020B0604020202020204" charset="0"/>
              </a:defRPr>
            </a:lvl2pPr>
            <a:lvl3pPr>
              <a:defRPr sz="2200">
                <a:latin typeface="Garnett 3" panose="020B0604020202020204" charset="0"/>
              </a:defRPr>
            </a:lvl3pPr>
            <a:lvl4pPr>
              <a:defRPr sz="2200">
                <a:latin typeface="Garnett 3" panose="020B0604020202020204" charset="0"/>
              </a:defRPr>
            </a:lvl4pPr>
            <a:lvl5pPr>
              <a:defRPr sz="2200">
                <a:latin typeface="Garnett 3" panose="020B060402020202020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500">
                <a:solidFill>
                  <a:srgbClr val="FF8355"/>
                </a:solidFill>
              </a:defRPr>
            </a:lvl1pPr>
          </a:lstStyle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2024-10-28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6" r:id="rId3"/>
    <p:sldLayoutId id="2147483675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73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4877501" y="6597121"/>
            <a:ext cx="3528635" cy="1579562"/>
          </a:xfrm>
        </p:spPr>
        <p:txBody>
          <a:bodyPr>
            <a:normAutofit lnSpcReduction="10000"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5160" b="0" i="0" u="none" cap="none">
                <a:solidFill>
                  <a:srgbClr val="000000">
                    <a:alpha val="100000"/>
                  </a:srgbClr>
                </a:solidFill>
                <a:latin typeface="Garnett 1"/>
                <a:cs typeface="Garnett 1"/>
                <a:sym typeface="Garnett 1"/>
              </a:rPr>
              <a:t>October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63742" y="3347822"/>
            <a:ext cx="3714909" cy="1096910"/>
          </a:xfrm>
        </p:spPr>
        <p:txBody>
          <a:bodyPr/>
          <a:lstStyle/>
          <a:p>
            <a:r>
              <a:t>Sexual Health Key Messages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Highest weekly average last week
178 sexual health visits / day
Highest number of daily service users on Monday July 8, 2024 at 220 users
New visits have stabilized.
Our testing is significantly less expensive than Public Health. 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Successful  Code for Canada Hackathon
Idea 1:
Improve kiosk check-in process
Idea 2:
Automate mass sending of all negative results (80% of patients) 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41986" y="3347822"/>
            <a:ext cx="3762654" cy="1194510"/>
          </a:xfrm>
        </p:spPr>
        <p:txBody>
          <a:bodyPr/>
          <a:lstStyle/>
          <a:p>
            <a:r>
              <a:t>October 23,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1"/>
          <p:cNvSpPr>
            <a:spLocks noGrp="1"/>
          </p:cNvSpPr>
          <p:nvPr>
            <p:ph type="body" sz="quarter" idx="10"/>
          </p:nvPr>
        </p:nvSpPr>
        <p:spPr>
          <a:xfrm>
            <a:off x="7112683" y="6067996"/>
            <a:ext cx="5031603" cy="2350157"/>
          </a:xfrm>
        </p:spPr>
        <p:txBody>
          <a:bodyPr>
            <a:normAutofit fontScale="92500"/>
          </a:bodyPr>
          <a:lstStyle/>
          <a:p>
            <a:r>
              <a:t>Cumulative data on sexual health visit from July 2022 to October 2024</a:t>
            </a:r>
          </a:p>
        </p:txBody>
      </p:sp>
      <p:sp>
        <p:nvSpPr>
          <p:cNvPr id="3" name="Text2"/>
          <p:cNvSpPr>
            <a:spLocks noGrp="1"/>
          </p:cNvSpPr>
          <p:nvPr>
            <p:ph type="body" sz="quarter" idx="11"/>
          </p:nvPr>
        </p:nvSpPr>
        <p:spPr>
          <a:xfrm>
            <a:off x="12652956" y="6389332"/>
            <a:ext cx="5060950" cy="1722437"/>
          </a:xfrm>
        </p:spPr>
        <p:txBody>
          <a:bodyPr/>
          <a:lstStyle/>
          <a:p>
            <a:r>
              <a:t>62609 visits
13911 individuals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7196820" y="2479204"/>
            <a:ext cx="4149725" cy="869950"/>
          </a:xfrm>
        </p:spPr>
        <p:txBody>
          <a:bodyPr/>
          <a:lstStyle/>
          <a:p>
            <a:r>
              <a:t>First vs Return
 July 2023 - June 2024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3539290" y="7663809"/>
            <a:ext cx="3669607" cy="1123950"/>
          </a:xfrm>
        </p:spPr>
        <p:txBody>
          <a:bodyPr>
            <a:normAutofit fontScale="55000" lnSpcReduction="20000"/>
          </a:bodyPr>
          <a:lstStyle/>
          <a:p>
            <a:r>
              <a:t>04,725 visits in 2022
27,025 visits in 2023
18,986 visits in 2024
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7196821" y="3199284"/>
            <a:ext cx="10012076" cy="4436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7134271" y="3368124"/>
            <a:ext cx="3981995" cy="1539875"/>
          </a:xfrm>
        </p:spPr>
        <p:txBody>
          <a:bodyPr>
            <a:normAutofit lnSpcReduction="10000"/>
          </a:bodyPr>
          <a:lstStyle/>
          <a:p>
            <a:r>
              <a:t>Demographics July 2022 to October 2024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4"/>
          </p:nvPr>
        </p:nvSpPr>
        <p:spPr>
          <a:xfrm>
            <a:off x="12707584" y="3426172"/>
            <a:ext cx="5160962" cy="613827"/>
          </a:xfrm>
        </p:spPr>
        <p:txBody>
          <a:bodyPr/>
          <a:lstStyle/>
          <a:p>
            <a:r>
              <a:t>Average Age:  34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2"/>
          </p:nvPr>
        </p:nvSpPr>
        <p:spPr>
          <a:xfrm>
            <a:off x="12718059" y="4208090"/>
            <a:ext cx="5160962" cy="613827"/>
          </a:xfrm>
        </p:spPr>
        <p:txBody>
          <a:bodyPr/>
          <a:lstStyle/>
          <a:p>
            <a:r>
              <a:t>HIV Positive:  10%</a:t>
            </a:r>
          </a:p>
        </p:txBody>
      </p:sp>
      <p:sp>
        <p:nvSpPr>
          <p:cNvPr id="5" name="text3"/>
          <p:cNvSpPr>
            <a:spLocks noGrp="1"/>
          </p:cNvSpPr>
          <p:nvPr>
            <p:ph type="body" sz="quarter" idx="13"/>
          </p:nvPr>
        </p:nvSpPr>
        <p:spPr>
          <a:xfrm>
            <a:off x="12707584" y="5032229"/>
            <a:ext cx="5160962" cy="613827"/>
          </a:xfrm>
        </p:spPr>
        <p:txBody>
          <a:bodyPr/>
          <a:lstStyle/>
          <a:p>
            <a:r>
              <a:t>Cis Male:  87%</a:t>
            </a:r>
          </a:p>
        </p:txBody>
      </p:sp>
      <p:sp>
        <p:nvSpPr>
          <p:cNvPr id="6" name="text4"/>
          <p:cNvSpPr>
            <a:spLocks noGrp="1"/>
          </p:cNvSpPr>
          <p:nvPr>
            <p:ph type="body" sz="quarter" idx="10"/>
          </p:nvPr>
        </p:nvSpPr>
        <p:spPr>
          <a:xfrm>
            <a:off x="12718059" y="5872047"/>
            <a:ext cx="5160962" cy="613827"/>
          </a:xfrm>
        </p:spPr>
        <p:txBody>
          <a:bodyPr/>
          <a:lstStyle/>
          <a:p>
            <a:r>
              <a:t>Trans Male:  1%</a:t>
            </a:r>
          </a:p>
        </p:txBody>
      </p:sp>
      <p:sp>
        <p:nvSpPr>
          <p:cNvPr id="7" name="text5"/>
          <p:cNvSpPr>
            <a:spLocks noGrp="1"/>
          </p:cNvSpPr>
          <p:nvPr>
            <p:ph type="body" sz="quarter" idx="15"/>
          </p:nvPr>
        </p:nvSpPr>
        <p:spPr>
          <a:xfrm>
            <a:off x="12742309" y="6696186"/>
            <a:ext cx="5160962" cy="613827"/>
          </a:xfrm>
        </p:spPr>
        <p:txBody>
          <a:bodyPr/>
          <a:lstStyle/>
          <a:p>
            <a:r>
              <a:t>Trans Woman:  1.6%</a:t>
            </a:r>
          </a:p>
        </p:txBody>
      </p:sp>
      <p:sp>
        <p:nvSpPr>
          <p:cNvPr id="8" name="text6"/>
          <p:cNvSpPr>
            <a:spLocks noGrp="1"/>
          </p:cNvSpPr>
          <p:nvPr>
            <p:ph type="body" sz="quarter" idx="16"/>
          </p:nvPr>
        </p:nvSpPr>
        <p:spPr>
          <a:xfrm>
            <a:off x="12742309" y="7479593"/>
            <a:ext cx="5160962" cy="613827"/>
          </a:xfrm>
        </p:spPr>
        <p:txBody>
          <a:bodyPr/>
          <a:lstStyle/>
          <a:p>
            <a:r>
              <a:t>Non-Binary:  5.6%</a:t>
            </a:r>
          </a:p>
        </p:txBody>
      </p:sp>
      <p:sp>
        <p:nvSpPr>
          <p:cNvPr id="9" name="text7"/>
          <p:cNvSpPr>
            <a:spLocks noGrp="1"/>
          </p:cNvSpPr>
          <p:nvPr>
            <p:ph type="body" sz="quarter" idx="17"/>
          </p:nvPr>
        </p:nvSpPr>
        <p:spPr>
          <a:xfrm>
            <a:off x="12742309" y="8279327"/>
            <a:ext cx="5160962" cy="613827"/>
          </a:xfrm>
        </p:spPr>
        <p:txBody>
          <a:bodyPr/>
          <a:lstStyle/>
          <a:p>
            <a:r>
              <a:t>Other Gender:  1.6%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0"/>
          </p:nvPr>
        </p:nvSpPr>
        <p:spPr>
          <a:xfrm>
            <a:off x="6442862" y="1914169"/>
            <a:ext cx="3775936" cy="2236118"/>
          </a:xfrm>
        </p:spPr>
        <p:txBody>
          <a:bodyPr/>
          <a:lstStyle/>
          <a:p>
            <a:r>
              <a:t>Ethnicity by individuals
July 2022 to June 2024</a:t>
            </a:r>
          </a:p>
        </p:txBody>
      </p:sp>
      <p:pic>
        <p:nvPicPr>
          <p:cNvPr id="3" name="Picture"/>
          <p:cNvPicPr>
            <a:picLocks noGrp="1"/>
          </p:cNvPicPr>
          <p:nvPr>
            <p:ph type="pic" sz="quarter" idx="11"/>
          </p:nvPr>
        </p:nvPicPr>
        <p:blipFill>
          <a:blip r:embed="rId2" cstate="print"/>
          <a:stretch>
            <a:fillRect/>
          </a:stretch>
        </p:blipFill>
        <p:spPr>
          <a:xfrm>
            <a:off x="9704772" y="2080079"/>
            <a:ext cx="8653462" cy="65283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0"/>
          </p:nvPr>
        </p:nvSpPr>
        <p:spPr>
          <a:xfrm>
            <a:off x="6442862" y="1914169"/>
            <a:ext cx="3775936" cy="2236118"/>
          </a:xfrm>
        </p:spPr>
        <p:txBody>
          <a:bodyPr/>
          <a:lstStyle/>
          <a:p>
            <a:r>
              <a:t>Ethnicity by individuals
July 2022 to June 2024</a:t>
            </a:r>
          </a:p>
        </p:txBody>
      </p:sp>
      <p:pic>
        <p:nvPicPr>
          <p:cNvPr id="3" name="Picture"/>
          <p:cNvPicPr>
            <a:picLocks noGrp="1"/>
          </p:cNvPicPr>
          <p:nvPr>
            <p:ph type="pic" sz="quarter" idx="11"/>
          </p:nvPr>
        </p:nvPicPr>
        <p:blipFill>
          <a:blip r:embed="rId2" cstate="print"/>
          <a:stretch>
            <a:fillRect/>
          </a:stretch>
        </p:blipFill>
        <p:spPr>
          <a:xfrm>
            <a:off x="9704772" y="2080079"/>
            <a:ext cx="8653462" cy="60157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186</Words>
  <Application>Microsoft Office PowerPoint</Application>
  <PresentationFormat>Custom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Garnett 3</vt:lpstr>
      <vt:lpstr>Garnett 2</vt:lpstr>
      <vt:lpstr>Montserrat Bold</vt:lpstr>
      <vt:lpstr>Poppins Bold</vt:lpstr>
      <vt:lpstr>Arial</vt:lpstr>
      <vt:lpstr>Garnett 1</vt:lpstr>
      <vt:lpstr>HQ Master Style Slide</vt:lpstr>
      <vt:lpstr>PowerPoint Presentation</vt:lpstr>
      <vt:lpstr>Sexual Health Key Messages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2024-10-28T23:04:59Z</dcterms:modified>
  <dc:identifier>DAGKFNpDbPg</dc:identifier>
</cp:coreProperties>
</file>